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45E078-C0F7-68B3-B658-8ECC7CF580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8D7E58-B98E-D91A-4447-E1FD1F2851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5BEB-DCCA-4B7E-80DA-3144C6B9B386}" type="datetime8">
              <a:rPr lang="en-FI" smtClean="0"/>
              <a:t>21/06/2024 8.47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81451-EF50-23C8-B715-BD034B79B4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11FD8-B491-6184-7930-15A42CA4D5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38441-6D78-4EA3-A37C-FB7DB396329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561256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CFA29-0CEE-4134-AE13-97239E708959}" type="datetime8">
              <a:rPr lang="en-FI" smtClean="0"/>
              <a:t>21/06/2024 8.47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83FCE-CE64-4ED0-ABBB-9332E9C94870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85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4BED19-E4CF-46CE-9E58-00D156C45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D233F7-1CA5-48C6-AA4B-F17FEDB2A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5797F0-6DDD-41BC-A255-B3D49E1D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8320-6128-45F7-B76A-E3A53CD19476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1052DC1-0758-4555-BD0B-CAF37FCD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ED4509-2F70-4BD4-89F4-860A21C9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423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0E50E5-55D7-477E-AA1D-58B0B9B2A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0F096C1-2252-4801-B2E2-45FF8B3B4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23A349-906B-4CB5-9CDC-6CB32E683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F454-DED2-4019-B411-0D7871647C99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F3B5DE-0115-4E0A-A256-034A9CD3C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D5680C-F794-47A6-96A1-FF7005D4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890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70B2354-D0F8-481A-B92C-D1FE9D24A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78D478-4D09-4ED3-AC05-1A550FCEA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44ED05-B6B6-4F4D-A233-7C464C23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D1BF-B304-4466-AEC1-4412540FEA06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ACFA3C-2E00-4C07-A92F-D3F5CF69F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8297EC-9194-4CD4-A387-8349E083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478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608746-36EF-41B9-84C9-D470202F5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52DF32-75F9-411D-888C-628CD145D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10D43B-25B5-418D-AD71-00A839FFA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2ECF-FFE1-452B-A9D3-334293B22254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909A52-B12B-42EF-9515-D1F01E32E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63AF39-E346-4146-A3B4-70CE87D3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161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48F96A-EAA1-4435-80A6-841F347E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935393F-F4A1-4BAB-B570-36361C213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AF4D248-08BF-4954-BA4B-5C7A4155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EE53-504C-4C32-893A-667B9642F0AB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70352B-6ED8-4D73-8C1C-E0FF568F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844399-E6C9-4788-B5B2-5CB0F5A2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0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6F96D0-C08D-42AD-AB13-AB30CB24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1CD38-8462-42A6-B314-68AA40536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1C2B251-0294-42CE-B54D-FCF1186C5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B3F0CC0-1459-4E72-9F20-64168616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7378-F902-4305-BB8A-FC3483D83D4B}" type="datetime1">
              <a:rPr lang="fi-FI" smtClean="0"/>
              <a:t>21.6.2024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3F5DFFD-2003-4CEC-9780-D9F7C30D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255A24-4EC5-4828-A023-B7FED218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46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E08BA9-49D7-42C5-A42A-9FA3CC30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ED50C9-16D2-4780-B22D-9FD1E6E42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53B0D1F-6E68-469A-8FD1-28D8098F9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BBECF3A-5646-4460-B509-BF123DDF3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60C8F11-604E-4892-83C1-9F204615D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E718510-6C47-41CF-951F-083D32028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6E58-FD98-486F-97A1-07C66180406C}" type="datetime1">
              <a:rPr lang="fi-FI" smtClean="0"/>
              <a:t>21.6.2024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9000052-3ACD-41DC-8ED7-095B6C96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8A796B2-61FD-4DAA-9ACA-BD6FE5F04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459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DF542D-FF50-4524-93A8-0B98A774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D1FED4E-53E0-4F81-871D-573A0583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60F99-EB82-4B60-A927-EAA7DB66CA58}" type="datetime1">
              <a:rPr lang="fi-FI" smtClean="0"/>
              <a:t>21.6.2024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47EF519-801B-4AAE-B4FE-0FDE3A99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A2EE36F-742A-4720-9241-B0E1F9F3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75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49B4D3E-520A-4DC9-A6F6-841E18DF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5B2C-5ACE-4680-BF33-D0751481DB8B}" type="datetime1">
              <a:rPr lang="fi-FI" smtClean="0"/>
              <a:t>21.6.2024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1042F6-9987-416B-A1BB-194B03A1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0BB579C-08FF-4362-AF17-09D66AD7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01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331685-B756-4C3E-A97A-896B38F5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254C22-482F-4924-AF3E-5F9892D32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505FFEF-9DB8-40C3-B34E-F3501AE03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E673E3C-5573-4987-8943-E7700733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2FFEE-797D-4CFE-B1B5-6B97DE73596E}" type="datetime1">
              <a:rPr lang="fi-FI" smtClean="0"/>
              <a:t>21.6.2024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B9E7519-10EB-4B7F-BBA7-2635B332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D77C1A-D47E-4D4F-B6F5-21762279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801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D272C3-AD5A-4A78-9DD4-39C241B4A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C25344A-576B-45D0-B276-3E68A70F4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D516F7-5E5C-44E3-8801-53F0A11D4C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133A4E7-EAB7-4656-9518-CF745BB5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6CBD-98B4-4795-8AB3-16906A8B9618}" type="datetime1">
              <a:rPr lang="fi-FI" smtClean="0"/>
              <a:t>21.6.2024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D001603-3BDC-44EB-95EF-53223470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B36A33-35E5-4D6B-A4A8-306534DD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53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A6AE02-8DCC-4AD2-8BFE-A719C1ED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9663E6F-216F-4880-8CCE-AD61C5D8E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4EAEE1-D733-4195-9186-EA95EB3EC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57C5-B0DD-40BF-9DCF-215F97DAF601}" type="datetime1">
              <a:rPr lang="fi-FI" smtClean="0"/>
              <a:t>21.6.2024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53E63B-7A8F-434C-BD01-317FEA80E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RIL 277-2024 Liite 2.3 Sokeiden pisteiden tunnistamisen työpajapohja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32305E-7965-4F07-91F3-BFBB51B46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D6DB-39A4-4F76-880D-A8AA01FAA4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907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F2277ADC-AABB-45F6-8E8C-BCC4B0EE7940}"/>
              </a:ext>
            </a:extLst>
          </p:cNvPr>
          <p:cNvCxnSpPr>
            <a:cxnSpLocks/>
          </p:cNvCxnSpPr>
          <p:nvPr/>
        </p:nvCxnSpPr>
        <p:spPr>
          <a:xfrm flipV="1">
            <a:off x="1821197" y="557104"/>
            <a:ext cx="0" cy="5585238"/>
          </a:xfrm>
          <a:prstGeom prst="straightConnector1">
            <a:avLst/>
          </a:prstGeom>
          <a:ln w="57150">
            <a:solidFill>
              <a:srgbClr val="C79A9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uora nuoliyhdysviiva 7">
            <a:extLst>
              <a:ext uri="{FF2B5EF4-FFF2-40B4-BE49-F238E27FC236}">
                <a16:creationId xmlns:a16="http://schemas.microsoft.com/office/drawing/2014/main" id="{26692F9B-0F0B-49C8-896F-80A1857110D0}"/>
              </a:ext>
            </a:extLst>
          </p:cNvPr>
          <p:cNvCxnSpPr>
            <a:cxnSpLocks/>
          </p:cNvCxnSpPr>
          <p:nvPr/>
        </p:nvCxnSpPr>
        <p:spPr>
          <a:xfrm>
            <a:off x="2068970" y="6366985"/>
            <a:ext cx="8352666" cy="0"/>
          </a:xfrm>
          <a:prstGeom prst="straightConnector1">
            <a:avLst/>
          </a:prstGeom>
          <a:ln w="57150">
            <a:solidFill>
              <a:srgbClr val="C79A9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ulukko 11">
            <a:extLst>
              <a:ext uri="{FF2B5EF4-FFF2-40B4-BE49-F238E27FC236}">
                <a16:creationId xmlns:a16="http://schemas.microsoft.com/office/drawing/2014/main" id="{268CBEF1-6284-4F2E-8D46-C42C55029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93276"/>
              </p:ext>
            </p:extLst>
          </p:nvPr>
        </p:nvGraphicFramePr>
        <p:xfrm>
          <a:off x="2026854" y="740583"/>
          <a:ext cx="8232078" cy="540319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6039">
                  <a:extLst>
                    <a:ext uri="{9D8B030D-6E8A-4147-A177-3AD203B41FA5}">
                      <a16:colId xmlns:a16="http://schemas.microsoft.com/office/drawing/2014/main" val="308407668"/>
                    </a:ext>
                  </a:extLst>
                </a:gridCol>
                <a:gridCol w="4116039">
                  <a:extLst>
                    <a:ext uri="{9D8B030D-6E8A-4147-A177-3AD203B41FA5}">
                      <a16:colId xmlns:a16="http://schemas.microsoft.com/office/drawing/2014/main" val="4116913209"/>
                    </a:ext>
                  </a:extLst>
                </a:gridCol>
              </a:tblGrid>
              <a:tr h="2701597">
                <a:tc>
                  <a:txBody>
                    <a:bodyPr/>
                    <a:lstStyle/>
                    <a:p>
                      <a:endParaRPr lang="fi-FI" sz="1800" dirty="0">
                        <a:solidFill>
                          <a:srgbClr val="FBEAE5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5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800" dirty="0">
                        <a:solidFill>
                          <a:srgbClr val="FBEAE5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585828"/>
                  </a:ext>
                </a:extLst>
              </a:tr>
              <a:tr h="2701597">
                <a:tc>
                  <a:txBody>
                    <a:bodyPr/>
                    <a:lstStyle/>
                    <a:p>
                      <a:endParaRPr lang="fi-FI" sz="1800" dirty="0">
                        <a:solidFill>
                          <a:srgbClr val="FBEAE5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5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800" dirty="0">
                        <a:solidFill>
                          <a:srgbClr val="FBEAE5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183963"/>
                  </a:ext>
                </a:extLst>
              </a:tr>
            </a:tbl>
          </a:graphicData>
        </a:graphic>
      </p:graphicFrame>
      <p:sp>
        <p:nvSpPr>
          <p:cNvPr id="15" name="TextBox 30">
            <a:extLst>
              <a:ext uri="{FF2B5EF4-FFF2-40B4-BE49-F238E27FC236}">
                <a16:creationId xmlns:a16="http://schemas.microsoft.com/office/drawing/2014/main" id="{0A228C60-2C3B-4384-B972-C35BC5646FDE}"/>
              </a:ext>
            </a:extLst>
          </p:cNvPr>
          <p:cNvSpPr txBox="1"/>
          <p:nvPr/>
        </p:nvSpPr>
        <p:spPr>
          <a:xfrm rot="16200000">
            <a:off x="-216208" y="3208360"/>
            <a:ext cx="36635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ILMIÖN TUNTEMUS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6" name="TextBox 30">
            <a:extLst>
              <a:ext uri="{FF2B5EF4-FFF2-40B4-BE49-F238E27FC236}">
                <a16:creationId xmlns:a16="http://schemas.microsoft.com/office/drawing/2014/main" id="{23CE0124-28D9-4492-8F9E-D40111A1ADC0}"/>
              </a:ext>
            </a:extLst>
          </p:cNvPr>
          <p:cNvSpPr txBox="1"/>
          <p:nvPr/>
        </p:nvSpPr>
        <p:spPr>
          <a:xfrm>
            <a:off x="2133863" y="5710021"/>
            <a:ext cx="324463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1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UNKNOWN UNKNOWNS</a:t>
            </a:r>
          </a:p>
          <a:p>
            <a:r>
              <a:rPr lang="fi-FI" sz="1100" b="1" dirty="0">
                <a:solidFill>
                  <a:srgbClr val="FFB3B3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tiedostamaton tietämättömyys</a:t>
            </a:r>
            <a:endParaRPr lang="en-US" sz="1100" b="1" dirty="0">
              <a:solidFill>
                <a:srgbClr val="FFB3B3"/>
              </a:solidFill>
            </a:endParaRPr>
          </a:p>
        </p:txBody>
      </p:sp>
      <p:sp>
        <p:nvSpPr>
          <p:cNvPr id="20" name="TextBox 30">
            <a:extLst>
              <a:ext uri="{FF2B5EF4-FFF2-40B4-BE49-F238E27FC236}">
                <a16:creationId xmlns:a16="http://schemas.microsoft.com/office/drawing/2014/main" id="{1CB26A88-CD4E-4CDF-B1DE-E0A04EBF2381}"/>
              </a:ext>
            </a:extLst>
          </p:cNvPr>
          <p:cNvSpPr txBox="1"/>
          <p:nvPr/>
        </p:nvSpPr>
        <p:spPr>
          <a:xfrm>
            <a:off x="4315803" y="6447158"/>
            <a:ext cx="3698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4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VAIKUTUSTEN TUNTEMUS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0" name="TextBox 30">
            <a:extLst>
              <a:ext uri="{FF2B5EF4-FFF2-40B4-BE49-F238E27FC236}">
                <a16:creationId xmlns:a16="http://schemas.microsoft.com/office/drawing/2014/main" id="{42513F0F-0A53-447D-A598-65AE049F07FC}"/>
              </a:ext>
            </a:extLst>
          </p:cNvPr>
          <p:cNvSpPr txBox="1"/>
          <p:nvPr/>
        </p:nvSpPr>
        <p:spPr>
          <a:xfrm>
            <a:off x="7483596" y="5711456"/>
            <a:ext cx="269289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11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UNKNOWN KNOWNS</a:t>
            </a:r>
          </a:p>
          <a:p>
            <a:pPr algn="r"/>
            <a:r>
              <a:rPr lang="fi-FI" sz="1100" b="1" dirty="0">
                <a:solidFill>
                  <a:srgbClr val="FFB3B3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tiedostamaton tietämys</a:t>
            </a:r>
            <a:endParaRPr lang="en-US" sz="1100" b="1" dirty="0">
              <a:solidFill>
                <a:srgbClr val="FFB3B3"/>
              </a:solidFill>
            </a:endParaRP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5396E49A-1A1A-44A5-A5DF-7442D6A7853F}"/>
              </a:ext>
            </a:extLst>
          </p:cNvPr>
          <p:cNvSpPr txBox="1"/>
          <p:nvPr/>
        </p:nvSpPr>
        <p:spPr>
          <a:xfrm>
            <a:off x="2133863" y="793025"/>
            <a:ext cx="324463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1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KNOWN UNKNOWNS</a:t>
            </a:r>
          </a:p>
          <a:p>
            <a:r>
              <a:rPr lang="fi-FI" sz="1100" b="1" dirty="0">
                <a:solidFill>
                  <a:srgbClr val="FFB3B3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tiedostettu tietämättömyys</a:t>
            </a:r>
            <a:endParaRPr lang="en-US" sz="1100" b="1" dirty="0">
              <a:solidFill>
                <a:srgbClr val="FFB3B3"/>
              </a:solidFill>
            </a:endParaRPr>
          </a:p>
        </p:txBody>
      </p:sp>
      <p:sp>
        <p:nvSpPr>
          <p:cNvPr id="13" name="TextBox 30">
            <a:extLst>
              <a:ext uri="{FF2B5EF4-FFF2-40B4-BE49-F238E27FC236}">
                <a16:creationId xmlns:a16="http://schemas.microsoft.com/office/drawing/2014/main" id="{1DB6A503-757C-49C8-828A-B8F1AF2162AB}"/>
              </a:ext>
            </a:extLst>
          </p:cNvPr>
          <p:cNvSpPr txBox="1"/>
          <p:nvPr/>
        </p:nvSpPr>
        <p:spPr>
          <a:xfrm>
            <a:off x="7483596" y="794461"/>
            <a:ext cx="269289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1100" b="1" dirty="0">
                <a:solidFill>
                  <a:srgbClr val="C00000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KNOWN KNOWNS</a:t>
            </a:r>
          </a:p>
          <a:p>
            <a:pPr algn="r"/>
            <a:r>
              <a:rPr lang="fi-FI" sz="1100" b="1" dirty="0">
                <a:solidFill>
                  <a:srgbClr val="FFB3B3"/>
                </a:solidFill>
                <a:latin typeface="Calibri" panose="020F0502020204030204" pitchFamily="34" charset="0"/>
                <a:cs typeface="Calibri Light" panose="020F0302020204030204" pitchFamily="34" charset="0"/>
              </a:rPr>
              <a:t>tiedostettu tietämys</a:t>
            </a:r>
            <a:endParaRPr lang="en-US" sz="1100" b="1" dirty="0">
              <a:solidFill>
                <a:srgbClr val="FFB3B3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DA85D-C515-9904-06CE-EA3271F12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1693" y="80375"/>
            <a:ext cx="7684476" cy="365125"/>
          </a:xfrm>
        </p:spPr>
        <p:txBody>
          <a:bodyPr/>
          <a:lstStyle/>
          <a:p>
            <a:pPr algn="l"/>
            <a:r>
              <a:rPr lang="fi-FI" dirty="0"/>
              <a:t>RIL 277-2024 Liite 2.3 Sokeiden pisteiden tunnistamisen työpajapohja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6E950-CA08-0032-4EDE-A006A33F9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3369" y="80375"/>
            <a:ext cx="2743200" cy="365125"/>
          </a:xfrm>
        </p:spPr>
        <p:txBody>
          <a:bodyPr/>
          <a:lstStyle/>
          <a:p>
            <a:fld id="{42CED6DB-39A4-4F76-880D-A8AA01FAA4A2}" type="slidenum">
              <a:rPr lang="fi-FI" smtClean="0"/>
              <a:t>1</a:t>
            </a:fld>
            <a:endParaRPr lang="fi-FI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9281FAD-7A7A-88C0-A86C-E2BF4631E33E}"/>
              </a:ext>
            </a:extLst>
          </p:cNvPr>
          <p:cNvSpPr txBox="1">
            <a:spLocks/>
          </p:cNvSpPr>
          <p:nvPr/>
        </p:nvSpPr>
        <p:spPr>
          <a:xfrm>
            <a:off x="7333451" y="803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071DD9-FE09-44AF-B92E-5D1FB1CBB37E}" type="datetime1">
              <a:rPr lang="fi-FI" smtClean="0"/>
              <a:pPr/>
              <a:t>21.6.2024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899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</TotalTime>
  <Words>30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Office-teema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Katja Rodionova</dc:creator>
  <cp:lastModifiedBy>Katja Rodionova (TAU)</cp:lastModifiedBy>
  <cp:revision>6</cp:revision>
  <dcterms:created xsi:type="dcterms:W3CDTF">2022-11-15T15:21:43Z</dcterms:created>
  <dcterms:modified xsi:type="dcterms:W3CDTF">2024-06-21T05:47:32Z</dcterms:modified>
</cp:coreProperties>
</file>